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>
        <p:scale>
          <a:sx n="59" d="100"/>
          <a:sy n="59" d="100"/>
        </p:scale>
        <p:origin x="172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8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2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22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0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6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7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9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4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7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D3A7-DAEF-42BF-9BFA-A22D478A97C3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1B8C-0ABF-4EB5-9F10-258FBF6708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2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8668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19-21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апреля 2019,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п.Кавалерово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5" y="2204357"/>
            <a:ext cx="11669833" cy="3641272"/>
          </a:xfrm>
        </p:spPr>
      </p:pic>
    </p:spTree>
    <p:extLst>
      <p:ext uri="{BB962C8B-B14F-4D97-AF65-F5344CB8AC3E}">
        <p14:creationId xmlns:p14="http://schemas.microsoft.com/office/powerpoint/2010/main" val="130888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Веревочный этап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может включать в себя: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0486" y="2030298"/>
            <a:ext cx="6188528" cy="46644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Подъем по веревке с помощью зажимов (техника командная) страховка верхняя (не более 30 метров)</a:t>
            </a:r>
          </a:p>
          <a:p>
            <a:r>
              <a:rPr lang="ru-RU" dirty="0" smtClean="0"/>
              <a:t>Спуск по веревке (</a:t>
            </a:r>
            <a:r>
              <a:rPr lang="ru-RU" dirty="0" err="1" smtClean="0"/>
              <a:t>в.страховка</a:t>
            </a:r>
            <a:r>
              <a:rPr lang="ru-RU" dirty="0" smtClean="0"/>
              <a:t>)</a:t>
            </a:r>
            <a:r>
              <a:rPr lang="ru-RU" dirty="0" smtClean="0"/>
              <a:t> (не более 30 метров)</a:t>
            </a:r>
            <a:endParaRPr lang="ru-RU" dirty="0" smtClean="0"/>
          </a:p>
          <a:p>
            <a:r>
              <a:rPr lang="ru-RU" dirty="0" smtClean="0"/>
              <a:t>Переправа по горизонтальным перилам</a:t>
            </a:r>
            <a:r>
              <a:rPr lang="ru-RU" dirty="0" smtClean="0"/>
              <a:t> (не более 100 метров)</a:t>
            </a:r>
            <a:endParaRPr lang="ru-RU" dirty="0" smtClean="0"/>
          </a:p>
          <a:p>
            <a:r>
              <a:rPr lang="ru-RU" dirty="0" smtClean="0"/>
              <a:t>Спуск по наклонной веревке (Троллей) с грузом </a:t>
            </a:r>
            <a:r>
              <a:rPr lang="ru-RU" dirty="0" smtClean="0"/>
              <a:t>(около 100 метров)</a:t>
            </a:r>
            <a:endParaRPr lang="ru-RU" dirty="0" smtClean="0"/>
          </a:p>
          <a:p>
            <a:r>
              <a:rPr lang="ru-RU" dirty="0" smtClean="0"/>
              <a:t>Страховка напарника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409" y="134428"/>
            <a:ext cx="4395391" cy="6560286"/>
          </a:xfrm>
        </p:spPr>
      </p:pic>
    </p:spTree>
    <p:extLst>
      <p:ext uri="{BB962C8B-B14F-4D97-AF65-F5344CB8AC3E}">
        <p14:creationId xmlns:p14="http://schemas.microsoft.com/office/powerpoint/2010/main" val="405715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Веревочный этап-рекомендации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4157" y="1690688"/>
            <a:ext cx="5415643" cy="51673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Иметь с собой полный комплект снаряжения на каждого участника или оговорить иное с судьями.</a:t>
            </a:r>
          </a:p>
          <a:p>
            <a:r>
              <a:rPr lang="ru-RU" dirty="0" smtClean="0"/>
              <a:t>Уметь страховать с верхней страховкой напарника.</a:t>
            </a:r>
          </a:p>
          <a:p>
            <a:r>
              <a:rPr lang="ru-RU" dirty="0" smtClean="0"/>
              <a:t>Иметь с собой дополнительные прусики и карабины для крепления груза.</a:t>
            </a:r>
          </a:p>
          <a:p>
            <a:r>
              <a:rPr lang="ru-RU" dirty="0" smtClean="0"/>
              <a:t>Работать на всех этапах в каске и перчатках</a:t>
            </a:r>
          </a:p>
          <a:p>
            <a:r>
              <a:rPr lang="ru-RU" dirty="0" smtClean="0"/>
              <a:t>Что бы не «сжечь» кожу наденьте длинный рукав и штаны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5975349" cy="4481512"/>
          </a:xfrm>
        </p:spPr>
      </p:pic>
    </p:spTree>
    <p:extLst>
      <p:ext uri="{BB962C8B-B14F-4D97-AF65-F5344CB8AC3E}">
        <p14:creationId xmlns:p14="http://schemas.microsoft.com/office/powerpoint/2010/main" val="303529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614" y="78694"/>
            <a:ext cx="5219700" cy="1325563"/>
          </a:xfrm>
        </p:spPr>
        <p:txBody>
          <a:bodyPr/>
          <a:lstStyle/>
          <a:p>
            <a:r>
              <a:rPr lang="ru-RU" dirty="0" smtClean="0"/>
              <a:t>Велосипедный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258" y="277585"/>
            <a:ext cx="5192486" cy="6384471"/>
          </a:xfrm>
        </p:spPr>
        <p:txBody>
          <a:bodyPr/>
          <a:lstStyle/>
          <a:p>
            <a:r>
              <a:rPr lang="ru-RU" dirty="0" err="1" smtClean="0"/>
              <a:t>Велоэтап</a:t>
            </a:r>
            <a:r>
              <a:rPr lang="ru-RU" dirty="0" smtClean="0"/>
              <a:t> зачастую содержит в себе 20 км по асфальту и 20 км по грунтовым дорогам</a:t>
            </a:r>
          </a:p>
          <a:p>
            <a:r>
              <a:rPr lang="ru-RU" dirty="0" smtClean="0"/>
              <a:t>В замен водного этапа могут повторно включить дополнительно 15 км вело.</a:t>
            </a:r>
          </a:p>
          <a:p>
            <a:r>
              <a:rPr lang="ru-RU" dirty="0" smtClean="0"/>
              <a:t>Велосипеды в черте города сопровождаются ДПС</a:t>
            </a:r>
          </a:p>
          <a:p>
            <a:r>
              <a:rPr lang="ru-RU" dirty="0" smtClean="0"/>
              <a:t>Наличие шлема на </a:t>
            </a:r>
            <a:r>
              <a:rPr lang="ru-RU" dirty="0" err="1" smtClean="0"/>
              <a:t>велоэтапе</a:t>
            </a:r>
            <a:r>
              <a:rPr lang="ru-RU" dirty="0" smtClean="0"/>
              <a:t> обязательно (любого)</a:t>
            </a:r>
          </a:p>
          <a:p>
            <a:r>
              <a:rPr lang="ru-RU" dirty="0" smtClean="0"/>
              <a:t>Вероятно наличие (перевозка на себе) на </a:t>
            </a:r>
            <a:r>
              <a:rPr lang="ru-RU" dirty="0" err="1" smtClean="0"/>
              <a:t>велоэтапе</a:t>
            </a:r>
            <a:r>
              <a:rPr lang="ru-RU" dirty="0" smtClean="0"/>
              <a:t> снаряжения для веревочных этапов (в рюкзаке)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1861457"/>
            <a:ext cx="6515447" cy="4348462"/>
          </a:xfrm>
        </p:spPr>
      </p:pic>
    </p:spTree>
    <p:extLst>
      <p:ext uri="{BB962C8B-B14F-4D97-AF65-F5344CB8AC3E}">
        <p14:creationId xmlns:p14="http://schemas.microsoft.com/office/powerpoint/2010/main" val="326310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6472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Велоэтап</a:t>
            </a:r>
            <a:r>
              <a:rPr lang="ru-RU" dirty="0" smtClean="0"/>
              <a:t> – 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47246"/>
            <a:ext cx="5181600" cy="60148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Обязательно с собой наличие запасной камеры и </a:t>
            </a:r>
            <a:r>
              <a:rPr lang="ru-RU" dirty="0" err="1" smtClean="0"/>
              <a:t>ремнабора</a:t>
            </a:r>
            <a:r>
              <a:rPr lang="ru-RU" dirty="0" smtClean="0"/>
              <a:t> каждому участнику.</a:t>
            </a:r>
          </a:p>
          <a:p>
            <a:r>
              <a:rPr lang="ru-RU" dirty="0" smtClean="0"/>
              <a:t>Желательно каждой команде иметь и уметь пользоваться «выжимкой» для цепи</a:t>
            </a:r>
          </a:p>
          <a:p>
            <a:r>
              <a:rPr lang="ru-RU" dirty="0" smtClean="0"/>
              <a:t>Перед заездом проверьте тормозную систему</a:t>
            </a:r>
          </a:p>
          <a:p>
            <a:r>
              <a:rPr lang="ru-RU" dirty="0" smtClean="0"/>
              <a:t>Летчикам и спортсменам рекомендованы к использованию защита на колени/локти от падений.</a:t>
            </a:r>
          </a:p>
          <a:p>
            <a:r>
              <a:rPr lang="ru-RU" dirty="0" smtClean="0"/>
              <a:t>Очки предохранят вас от попадания грязи и веток в глаза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205807"/>
            <a:ext cx="4478366" cy="5971156"/>
          </a:xfrm>
        </p:spPr>
      </p:pic>
    </p:spTree>
    <p:extLst>
      <p:ext uri="{BB962C8B-B14F-4D97-AF65-F5344CB8AC3E}">
        <p14:creationId xmlns:p14="http://schemas.microsoft.com/office/powerpoint/2010/main" val="270637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173" y="-141060"/>
            <a:ext cx="10515600" cy="1325563"/>
          </a:xfrm>
        </p:spPr>
        <p:txBody>
          <a:bodyPr/>
          <a:lstStyle/>
          <a:p>
            <a:r>
              <a:rPr lang="ru-RU" dirty="0" err="1" smtClean="0"/>
              <a:t>Велоэтап</a:t>
            </a:r>
            <a:r>
              <a:rPr lang="ru-RU" dirty="0" smtClean="0"/>
              <a:t> –рекомендации: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3914" y="930728"/>
            <a:ext cx="5421087" cy="5927271"/>
          </a:xfrm>
        </p:spPr>
        <p:txBody>
          <a:bodyPr>
            <a:normAutofit/>
          </a:bodyPr>
          <a:lstStyle/>
          <a:p>
            <a:r>
              <a:rPr lang="ru-RU" dirty="0" smtClean="0"/>
              <a:t>Ноги и задняя часть спины после </a:t>
            </a:r>
            <a:r>
              <a:rPr lang="ru-RU" dirty="0" err="1" smtClean="0"/>
              <a:t>велоэтапа</a:t>
            </a:r>
            <a:r>
              <a:rPr lang="ru-RU" dirty="0" smtClean="0"/>
              <a:t> зачатую мокрая, рекомендовано наличие крыльев на вело.</a:t>
            </a:r>
          </a:p>
          <a:p>
            <a:r>
              <a:rPr lang="ru-RU" dirty="0" smtClean="0"/>
              <a:t>На финише </a:t>
            </a:r>
            <a:r>
              <a:rPr lang="ru-RU" dirty="0" err="1" smtClean="0"/>
              <a:t>велоэтапа</a:t>
            </a:r>
            <a:r>
              <a:rPr lang="ru-RU" dirty="0" smtClean="0"/>
              <a:t> (или с собой в герме) имейте запасную сменную одежду , для продолжения соревнований (мокрую оставить вместе с вело)</a:t>
            </a:r>
          </a:p>
          <a:p>
            <a:r>
              <a:rPr lang="ru-RU" dirty="0" smtClean="0"/>
              <a:t>При наличии отсечки времени, очистите и протрите велосипед</a:t>
            </a:r>
          </a:p>
          <a:p>
            <a:r>
              <a:rPr lang="ru-RU" dirty="0" smtClean="0"/>
              <a:t>Если вы дорожите велосипедом – имейте группу поддержки которая  заберет его 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1551213"/>
            <a:ext cx="6314772" cy="4736079"/>
          </a:xfrm>
        </p:spPr>
      </p:pic>
    </p:spTree>
    <p:extLst>
      <p:ext uri="{BB962C8B-B14F-4D97-AF65-F5344CB8AC3E}">
        <p14:creationId xmlns:p14="http://schemas.microsoft.com/office/powerpoint/2010/main" val="1855678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229" y="-255360"/>
            <a:ext cx="10515600" cy="1325563"/>
          </a:xfrm>
        </p:spPr>
        <p:txBody>
          <a:bodyPr/>
          <a:lstStyle/>
          <a:p>
            <a:r>
              <a:rPr lang="ru-RU" dirty="0" smtClean="0"/>
              <a:t>Карта «Кавалеровской петли»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5558" y="163286"/>
            <a:ext cx="4599672" cy="66947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Карта выдается судейской коллегией, зачастую с нанесенным маршрутом.</a:t>
            </a:r>
          </a:p>
          <a:p>
            <a:r>
              <a:rPr lang="ru-RU" dirty="0" smtClean="0"/>
              <a:t>Последовательность этапов оговаривается перед стартом непосредственно</a:t>
            </a:r>
          </a:p>
          <a:p>
            <a:r>
              <a:rPr lang="ru-RU" dirty="0" smtClean="0"/>
              <a:t>У детских и взрослых групп маршрут может не совпадать!</a:t>
            </a:r>
          </a:p>
          <a:p>
            <a:r>
              <a:rPr lang="ru-RU" dirty="0" smtClean="0"/>
              <a:t>На карте не присутствуют некоторые существующие дороги и тропы!</a:t>
            </a:r>
          </a:p>
          <a:p>
            <a:r>
              <a:rPr lang="ru-RU" dirty="0" smtClean="0"/>
              <a:t>В дополнение к карте некоторые повороты маркированы стрелками.</a:t>
            </a:r>
            <a:endParaRPr lang="ru-RU" dirty="0"/>
          </a:p>
        </p:txBody>
      </p:sp>
      <p:pic>
        <p:nvPicPr>
          <p:cNvPr id="3074" name="Picture 2" descr="kav-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9" y="1213077"/>
            <a:ext cx="6998377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7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3" y="-288018"/>
            <a:ext cx="10515600" cy="1325563"/>
          </a:xfrm>
        </p:spPr>
        <p:txBody>
          <a:bodyPr/>
          <a:lstStyle/>
          <a:p>
            <a:r>
              <a:rPr lang="ru-RU" dirty="0" smtClean="0"/>
              <a:t>Опасности на соревнованиях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649966"/>
            <a:ext cx="5513615" cy="60937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Клещи – присутствуют, прививка обязательна, с собой привезти копию справки. (если прививки нет, то участие на усмотрение ГСК)</a:t>
            </a:r>
          </a:p>
          <a:p>
            <a:r>
              <a:rPr lang="ru-RU" dirty="0" smtClean="0"/>
              <a:t>Дикие и домашние животные: медведи, тигры, кабаны, собаки, быки, козлы – присутствуют.</a:t>
            </a:r>
          </a:p>
          <a:p>
            <a:r>
              <a:rPr lang="ru-RU" dirty="0" smtClean="0"/>
              <a:t>Осыпи, скалы, завалы – возможность вывихов и переломов. Иметь навыки оказания первой помощи напарнику и аптечку.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реграды на в</a:t>
            </a:r>
            <a:r>
              <a:rPr lang="ru-RU" dirty="0" smtClean="0"/>
              <a:t>оде – заранее парковаться и обходить!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59" y="1469571"/>
            <a:ext cx="6422572" cy="4816929"/>
          </a:xfrm>
        </p:spPr>
      </p:pic>
    </p:spTree>
    <p:extLst>
      <p:ext uri="{BB962C8B-B14F-4D97-AF65-F5344CB8AC3E}">
        <p14:creationId xmlns:p14="http://schemas.microsoft.com/office/powerpoint/2010/main" val="14879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7288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Снаряжение личное:    Снаряжение командное: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8343" y="849085"/>
            <a:ext cx="5382986" cy="5878286"/>
          </a:xfrm>
        </p:spPr>
        <p:txBody>
          <a:bodyPr/>
          <a:lstStyle/>
          <a:p>
            <a:r>
              <a:rPr lang="ru-RU" dirty="0" smtClean="0"/>
              <a:t>Каска, перчатки –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Велосипед с ремнабором-1шт</a:t>
            </a:r>
          </a:p>
          <a:p>
            <a:r>
              <a:rPr lang="ru-RU" dirty="0" smtClean="0"/>
              <a:t>Рюкзак 2-3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err="1" smtClean="0"/>
              <a:t>Гермомешок</a:t>
            </a:r>
            <a:r>
              <a:rPr lang="ru-RU" dirty="0" smtClean="0"/>
              <a:t>  3-4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Спальник+коврик-1шт</a:t>
            </a:r>
          </a:p>
          <a:p>
            <a:r>
              <a:rPr lang="ru-RU" dirty="0" smtClean="0"/>
              <a:t>Продовольствие и перекусы </a:t>
            </a:r>
          </a:p>
          <a:p>
            <a:r>
              <a:rPr lang="ru-RU" dirty="0" smtClean="0"/>
              <a:t>Фонарик</a:t>
            </a:r>
          </a:p>
          <a:p>
            <a:r>
              <a:rPr lang="ru-RU" dirty="0" smtClean="0"/>
              <a:t>Водный комплект одежды</a:t>
            </a:r>
          </a:p>
          <a:p>
            <a:r>
              <a:rPr lang="ru-RU" dirty="0" smtClean="0"/>
              <a:t>Велосипедный комплект</a:t>
            </a:r>
          </a:p>
          <a:p>
            <a:r>
              <a:rPr lang="ru-RU" dirty="0" smtClean="0"/>
              <a:t>Пешеходный комплект одежды</a:t>
            </a:r>
          </a:p>
          <a:p>
            <a:r>
              <a:rPr lang="ru-RU" dirty="0" smtClean="0"/>
              <a:t>Спальный комплект одежды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0170" y="849085"/>
            <a:ext cx="5404759" cy="5878286"/>
          </a:xfrm>
        </p:spPr>
        <p:txBody>
          <a:bodyPr/>
          <a:lstStyle/>
          <a:p>
            <a:r>
              <a:rPr lang="ru-RU" dirty="0" err="1" smtClean="0"/>
              <a:t>Плавсредство+ремнабор</a:t>
            </a:r>
            <a:r>
              <a:rPr lang="ru-RU" dirty="0" smtClean="0"/>
              <a:t> –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Весло 2 шт</a:t>
            </a:r>
            <a:r>
              <a:rPr lang="ru-RU" dirty="0" smtClean="0"/>
              <a:t>+1 запасное</a:t>
            </a:r>
            <a:endParaRPr lang="ru-RU" dirty="0" smtClean="0"/>
          </a:p>
          <a:p>
            <a:r>
              <a:rPr lang="ru-RU" dirty="0" err="1" smtClean="0"/>
              <a:t>Спасжилет</a:t>
            </a:r>
            <a:r>
              <a:rPr lang="ru-RU" dirty="0" smtClean="0"/>
              <a:t> 2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ЖПС, компас -1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Аптечка 2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Палатка –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Котелок 1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smtClean="0"/>
              <a:t>Обвязка 2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err="1" smtClean="0"/>
              <a:t>Жумар</a:t>
            </a:r>
            <a:r>
              <a:rPr lang="ru-RU" dirty="0" smtClean="0"/>
              <a:t>, кроль – 2шт</a:t>
            </a:r>
          </a:p>
          <a:p>
            <a:r>
              <a:rPr lang="ru-RU" dirty="0" smtClean="0"/>
              <a:t>Карабины 10 </a:t>
            </a:r>
            <a:r>
              <a:rPr lang="ru-RU" dirty="0" err="1" smtClean="0"/>
              <a:t>шт</a:t>
            </a:r>
            <a:endParaRPr lang="ru-RU" dirty="0" smtClean="0"/>
          </a:p>
          <a:p>
            <a:r>
              <a:rPr lang="ru-RU" dirty="0" err="1" smtClean="0"/>
              <a:t>Спусковуха</a:t>
            </a:r>
            <a:r>
              <a:rPr lang="ru-RU" dirty="0" smtClean="0"/>
              <a:t>, прусик – 2шт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3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892" y="0"/>
            <a:ext cx="10515600" cy="1325563"/>
          </a:xfrm>
        </p:spPr>
        <p:txBody>
          <a:bodyPr/>
          <a:lstStyle/>
          <a:p>
            <a:r>
              <a:rPr lang="ru-RU" dirty="0" smtClean="0"/>
              <a:t>Что такое «Кавалеровская петля?»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2" y="1325563"/>
            <a:ext cx="11544300" cy="5369151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Спортивно-туристское мероприятие для разного уровня участников, от полного «нуля» до «мастера спорта»</a:t>
            </a:r>
          </a:p>
          <a:p>
            <a:r>
              <a:rPr lang="ru-RU" dirty="0" smtClean="0"/>
              <a:t>Бесплатная возможность принять участие частично (1-2 этапа - попробовать), так и в полной «петле» - показать себя.</a:t>
            </a:r>
          </a:p>
          <a:p>
            <a:r>
              <a:rPr lang="ru-RU" dirty="0" smtClean="0"/>
              <a:t>Позволяет попробовать себя в различных направлениях спортивного туризма: дистанция пешеходная, маршрут пешеходный, дистанция  на средствах передвижения (вело), дистанция водная (катамаран). </a:t>
            </a:r>
          </a:p>
          <a:p>
            <a:r>
              <a:rPr lang="ru-RU" dirty="0" smtClean="0"/>
              <a:t>Позволяет принять участие в формате путешествия: восхождение на гору Острая, осмотр достопримечательностей Кавалеровского района, сплав по реке на любом доступном </a:t>
            </a:r>
            <a:r>
              <a:rPr lang="ru-RU" dirty="0" err="1" smtClean="0"/>
              <a:t>плавсредстве</a:t>
            </a:r>
            <a:r>
              <a:rPr lang="ru-RU" dirty="0" smtClean="0"/>
              <a:t>, пройтись по тропам района.</a:t>
            </a:r>
          </a:p>
          <a:p>
            <a:r>
              <a:rPr lang="ru-RU" dirty="0" smtClean="0"/>
              <a:t>Посиделки у костра с гитарой, общение с туристами и судьями края.</a:t>
            </a:r>
          </a:p>
          <a:p>
            <a:r>
              <a:rPr lang="ru-RU" dirty="0" smtClean="0"/>
              <a:t>Вечерний просмотр фото и видеоматериалов с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50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514" y="0"/>
            <a:ext cx="10515600" cy="1325563"/>
          </a:xfrm>
        </p:spPr>
        <p:txBody>
          <a:bodyPr/>
          <a:lstStyle/>
          <a:p>
            <a:r>
              <a:rPr lang="ru-RU" dirty="0" smtClean="0"/>
              <a:t>Дистанция всегда делается в виде петли, по принципу </a:t>
            </a:r>
            <a:r>
              <a:rPr lang="ru-RU" dirty="0" err="1" smtClean="0"/>
              <a:t>пешка+вело+сплав+веревки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94" y="1420585"/>
            <a:ext cx="8134177" cy="5314329"/>
          </a:xfrm>
        </p:spPr>
      </p:pic>
    </p:spTree>
    <p:extLst>
      <p:ext uri="{BB962C8B-B14F-4D97-AF65-F5344CB8AC3E}">
        <p14:creationId xmlns:p14="http://schemas.microsoft.com/office/powerpoint/2010/main" val="202825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20" y="1657348"/>
            <a:ext cx="6172202" cy="41148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630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проходит мероприятие: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3529" y="800100"/>
            <a:ext cx="5546271" cy="58292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Туристы из разных уголков нашего края съезжаются к вечеру </a:t>
            </a:r>
            <a:r>
              <a:rPr lang="ru-RU" dirty="0" smtClean="0"/>
              <a:t>пятницы в </a:t>
            </a:r>
            <a:r>
              <a:rPr lang="ru-RU" dirty="0" smtClean="0"/>
              <a:t>поселок Кавалерово. Ночуют в палатках на стартовой поляне или в помещении предоставляемом судейской бригадой.</a:t>
            </a:r>
          </a:p>
          <a:p>
            <a:r>
              <a:rPr lang="ru-RU" dirty="0" smtClean="0"/>
              <a:t>С утра в субботу общий старт.</a:t>
            </a:r>
          </a:p>
          <a:p>
            <a:r>
              <a:rPr lang="ru-RU" dirty="0" smtClean="0"/>
              <a:t>Далее за два дня прохождение нескольких этапов с отсечкой на время обеда, отдыха, ночевки.</a:t>
            </a:r>
          </a:p>
          <a:p>
            <a:r>
              <a:rPr lang="ru-RU" dirty="0" smtClean="0"/>
              <a:t>В воскресенье к обеду все финишируют. ГСК раздает результаты, награждает.</a:t>
            </a:r>
          </a:p>
          <a:p>
            <a:r>
              <a:rPr lang="ru-RU" dirty="0" smtClean="0"/>
              <a:t>С 16 часов разъезжаемся по домам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52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1351"/>
            <a:ext cx="10902043" cy="1325563"/>
          </a:xfrm>
        </p:spPr>
        <p:txBody>
          <a:bodyPr/>
          <a:lstStyle/>
          <a:p>
            <a:r>
              <a:rPr lang="ru-RU" dirty="0" smtClean="0"/>
              <a:t>Этапы составляющие Кавалеровскую петлю: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8215" y="1436914"/>
            <a:ext cx="11609614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Водный этап - сплав по реке Высокогорская или </a:t>
            </a:r>
            <a:r>
              <a:rPr lang="ru-RU" dirty="0" err="1" smtClean="0"/>
              <a:t>Кавалеровка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Пешеходный этап – восхождение на вершину высотой около 800м.</a:t>
            </a:r>
          </a:p>
          <a:p>
            <a:r>
              <a:rPr lang="ru-RU" dirty="0" smtClean="0"/>
              <a:t>Веревочный этап- переправа по горизонтальным перилам, подъем по веревке, спуск по веревке.</a:t>
            </a:r>
          </a:p>
          <a:p>
            <a:r>
              <a:rPr lang="ru-RU" dirty="0" smtClean="0"/>
              <a:t>Велосипедный этап – преодоление дистанции на(с) велосипедом включающие в себя участки пути с асфальтовым покрытием, грунтовые дороги, тропы, бездорожье, водные преграды.</a:t>
            </a:r>
          </a:p>
          <a:p>
            <a:r>
              <a:rPr lang="ru-RU" dirty="0" smtClean="0"/>
              <a:t>Туристское ориентирование на местности – преодоление лесного массива по карте с компасом</a:t>
            </a:r>
          </a:p>
          <a:p>
            <a:r>
              <a:rPr lang="ru-RU" dirty="0" smtClean="0"/>
              <a:t>Ночевка в полевых условиях, готовка на газу или костре.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3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14" y="0"/>
            <a:ext cx="10918371" cy="8431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Водный этап- сплав на </a:t>
            </a:r>
            <a:r>
              <a:rPr lang="ru-RU" dirty="0" err="1" smtClean="0"/>
              <a:t>плавсредстве</a:t>
            </a:r>
            <a:r>
              <a:rPr lang="ru-RU" dirty="0" smtClean="0"/>
              <a:t> (командное)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02129"/>
            <a:ext cx="5181600" cy="5474834"/>
          </a:xfrm>
        </p:spPr>
        <p:txBody>
          <a:bodyPr>
            <a:normAutofit/>
          </a:bodyPr>
          <a:lstStyle/>
          <a:p>
            <a:r>
              <a:rPr lang="ru-RU" dirty="0" smtClean="0"/>
              <a:t>Сплав на любом </a:t>
            </a:r>
            <a:r>
              <a:rPr lang="ru-RU" dirty="0" err="1" smtClean="0"/>
              <a:t>плавсредстве</a:t>
            </a:r>
            <a:r>
              <a:rPr lang="ru-RU" dirty="0" smtClean="0"/>
              <a:t> по участку реки шириной от 5 до 15 метров и глубиной от 0,3 до 1метра, дистанция составляет от 7 до 20 км, зачастую финиш водного этапа находится у моста.</a:t>
            </a:r>
          </a:p>
          <a:p>
            <a:r>
              <a:rPr lang="ru-RU" dirty="0" smtClean="0"/>
              <a:t>Необходимое снаряжение: каска, весло, </a:t>
            </a:r>
            <a:r>
              <a:rPr lang="ru-RU" dirty="0" err="1" smtClean="0"/>
              <a:t>спасжилет</a:t>
            </a:r>
            <a:r>
              <a:rPr lang="ru-RU" dirty="0" smtClean="0"/>
              <a:t>, </a:t>
            </a:r>
            <a:r>
              <a:rPr lang="ru-RU" dirty="0" err="1" smtClean="0"/>
              <a:t>плавсредство</a:t>
            </a:r>
            <a:r>
              <a:rPr lang="ru-RU" dirty="0" smtClean="0"/>
              <a:t>, аптечка, перекус</a:t>
            </a:r>
          </a:p>
          <a:p>
            <a:r>
              <a:rPr lang="ru-RU" dirty="0" smtClean="0"/>
              <a:t>Необходимы навыки управления лодкой (катамараном, </a:t>
            </a:r>
            <a:r>
              <a:rPr lang="ru-RU" dirty="0" err="1" smtClean="0"/>
              <a:t>плавсредством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6" y="1431018"/>
            <a:ext cx="5921829" cy="4198176"/>
          </a:xfrm>
        </p:spPr>
      </p:pic>
    </p:spTree>
    <p:extLst>
      <p:ext uri="{BB962C8B-B14F-4D97-AF65-F5344CB8AC3E}">
        <p14:creationId xmlns:p14="http://schemas.microsoft.com/office/powerpoint/2010/main" val="65615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8843" y="1006815"/>
            <a:ext cx="5480957" cy="5497498"/>
          </a:xfrm>
        </p:spPr>
        <p:txBody>
          <a:bodyPr>
            <a:normAutofit/>
          </a:bodyPr>
          <a:lstStyle/>
          <a:p>
            <a:r>
              <a:rPr lang="ru-RU" dirty="0" smtClean="0"/>
              <a:t>«на воду» брать отдельный комплект одежды, который вымокнет и можно сложить в мешок вместе с </a:t>
            </a:r>
            <a:r>
              <a:rPr lang="ru-RU" dirty="0" err="1" smtClean="0"/>
              <a:t>плавсредством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Найти на прокат или купить </a:t>
            </a:r>
            <a:r>
              <a:rPr lang="ru-RU" dirty="0" err="1" smtClean="0"/>
              <a:t>неопреновые</a:t>
            </a:r>
            <a:r>
              <a:rPr lang="ru-RU" dirty="0" smtClean="0"/>
              <a:t> носки или нижнюю часть </a:t>
            </a:r>
            <a:r>
              <a:rPr lang="ru-RU" dirty="0" err="1" smtClean="0"/>
              <a:t>неопрена</a:t>
            </a:r>
            <a:r>
              <a:rPr lang="ru-RU" dirty="0" smtClean="0"/>
              <a:t>. Апрель- вода холодная.</a:t>
            </a:r>
          </a:p>
          <a:p>
            <a:r>
              <a:rPr lang="ru-RU" dirty="0" smtClean="0"/>
              <a:t>Не одевать сапоги, болотные сапоги или химзащиту, т.к. сложно потом вытащить такого человека из воды если выпадет.</a:t>
            </a:r>
          </a:p>
          <a:p>
            <a:r>
              <a:rPr lang="ru-RU" dirty="0" smtClean="0"/>
              <a:t>Иметь запасное весло.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8943" y="1006815"/>
            <a:ext cx="10853057" cy="4137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Водный этап – рекомендации: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PICT5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87" y="1420585"/>
            <a:ext cx="6197676" cy="464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3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8071"/>
          </a:xfrm>
        </p:spPr>
        <p:txBody>
          <a:bodyPr/>
          <a:lstStyle/>
          <a:p>
            <a:r>
              <a:rPr lang="ru-RU" dirty="0" smtClean="0"/>
              <a:t>Пешеходный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271" y="862238"/>
            <a:ext cx="5807529" cy="5832475"/>
          </a:xfrm>
        </p:spPr>
        <p:txBody>
          <a:bodyPr>
            <a:normAutofit/>
          </a:bodyPr>
          <a:lstStyle/>
          <a:p>
            <a:r>
              <a:rPr lang="ru-RU" dirty="0" smtClean="0"/>
              <a:t>Пешка может быть одним куском 20 км., или двумя 5км.+15км.</a:t>
            </a:r>
          </a:p>
          <a:p>
            <a:r>
              <a:rPr lang="ru-RU" dirty="0" err="1" smtClean="0"/>
              <a:t>Пешеходка</a:t>
            </a:r>
            <a:r>
              <a:rPr lang="ru-RU" dirty="0" smtClean="0"/>
              <a:t> может быть в один из дней или оба дня.</a:t>
            </a:r>
          </a:p>
          <a:p>
            <a:r>
              <a:rPr lang="ru-RU" dirty="0" smtClean="0"/>
              <a:t>В пешеходный этап могут включить элементы простейшего ориентирования</a:t>
            </a:r>
          </a:p>
          <a:p>
            <a:r>
              <a:rPr lang="ru-RU" dirty="0" smtClean="0"/>
              <a:t>А так же элементы преодоления препятствий с помощью веревки (вверх, вниз, по горизонтали)</a:t>
            </a:r>
          </a:p>
          <a:p>
            <a:r>
              <a:rPr lang="ru-RU" dirty="0" smtClean="0"/>
              <a:t>В пешеходный этап всегда включается подъем на вершину горы (не более 650 м. набора)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83170"/>
            <a:ext cx="4359729" cy="6507058"/>
          </a:xfrm>
        </p:spPr>
      </p:pic>
    </p:spTree>
    <p:extLst>
      <p:ext uri="{BB962C8B-B14F-4D97-AF65-F5344CB8AC3E}">
        <p14:creationId xmlns:p14="http://schemas.microsoft.com/office/powerpoint/2010/main" val="181597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67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Пешеходный этап -рекомендации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4544" y="800100"/>
            <a:ext cx="5269064" cy="60579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Обязательно взять с собой компас, спички, фонарик и перекус, а так же по возможности  ЖПС, куртку, аптечку.</a:t>
            </a:r>
          </a:p>
          <a:p>
            <a:r>
              <a:rPr lang="ru-RU" dirty="0" smtClean="0"/>
              <a:t>Не смотря на простоту дистанции и вариантов «негде блудить» не оставлять напарника одного</a:t>
            </a:r>
          </a:p>
          <a:p>
            <a:r>
              <a:rPr lang="ru-RU" dirty="0" smtClean="0"/>
              <a:t> Не выдумывать КП там, где их нет. Почти вся дистанция размечена указателями.</a:t>
            </a:r>
          </a:p>
          <a:p>
            <a:r>
              <a:rPr lang="ru-RU" dirty="0" smtClean="0"/>
              <a:t>Не стесняться спрашивать дорогу у «мимо пролетающих» команд.</a:t>
            </a:r>
            <a:endParaRPr lang="ru-RU" dirty="0"/>
          </a:p>
        </p:txBody>
      </p:sp>
      <p:pic>
        <p:nvPicPr>
          <p:cNvPr id="2050" name="Picture 2" descr="PICT5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07" y="1240971"/>
            <a:ext cx="6422572" cy="481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9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11503</TotalTime>
  <Words>1072</Words>
  <Application>Microsoft Office PowerPoint</Application>
  <PresentationFormat>Широкоэкранный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19-21 апреля 2019, п.Кавалерово</vt:lpstr>
      <vt:lpstr>Что такое «Кавалеровская петля?»</vt:lpstr>
      <vt:lpstr>Дистанция всегда делается в виде петли, по принципу пешка+вело+сплав+веревки</vt:lpstr>
      <vt:lpstr>Как проходит мероприятие:</vt:lpstr>
      <vt:lpstr>Этапы составляющие Кавалеровскую петлю: </vt:lpstr>
      <vt:lpstr>Водный этап- сплав на плавсредстве (командное)</vt:lpstr>
      <vt:lpstr>Водный этап – рекомендации:  </vt:lpstr>
      <vt:lpstr>Пешеходный этап</vt:lpstr>
      <vt:lpstr>Пешеходный этап -рекомендации</vt:lpstr>
      <vt:lpstr>Веревочный этап –  может включать в себя: </vt:lpstr>
      <vt:lpstr>Веревочный этап-рекомендации</vt:lpstr>
      <vt:lpstr>Велосипедный этап</vt:lpstr>
      <vt:lpstr>Велоэтап – рекомендации:</vt:lpstr>
      <vt:lpstr>Велоэтап –рекомендации:</vt:lpstr>
      <vt:lpstr>Карта «Кавалеровской петли»</vt:lpstr>
      <vt:lpstr>Опасности на соревнованиях</vt:lpstr>
      <vt:lpstr>Снаряжение личное:    Снаряжение командное:</vt:lpstr>
    </vt:vector>
  </TitlesOfParts>
  <Company>DVGK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Кавалеровская петля</dc:title>
  <dc:creator>Шкрябин Владимир Викторович</dc:creator>
  <cp:lastModifiedBy>Шкрябин Владимир Викторович</cp:lastModifiedBy>
  <cp:revision>18</cp:revision>
  <dcterms:created xsi:type="dcterms:W3CDTF">2019-03-05T03:30:19Z</dcterms:created>
  <dcterms:modified xsi:type="dcterms:W3CDTF">2019-03-13T03:13:37Z</dcterms:modified>
</cp:coreProperties>
</file>